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6" r:id="rId4"/>
    <p:sldId id="258" r:id="rId5"/>
    <p:sldId id="259" r:id="rId6"/>
    <p:sldId id="260" r:id="rId7"/>
    <p:sldId id="293" r:id="rId8"/>
    <p:sldId id="294" r:id="rId9"/>
    <p:sldId id="261" r:id="rId10"/>
    <p:sldId id="295" r:id="rId11"/>
    <p:sldId id="262" r:id="rId12"/>
    <p:sldId id="263" r:id="rId13"/>
    <p:sldId id="264" r:id="rId14"/>
    <p:sldId id="265" r:id="rId15"/>
    <p:sldId id="268" r:id="rId16"/>
    <p:sldId id="266" r:id="rId17"/>
    <p:sldId id="267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79" r:id="rId28"/>
    <p:sldId id="278" r:id="rId29"/>
    <p:sldId id="280" r:id="rId30"/>
    <p:sldId id="281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BB65589-6A01-427B-B106-6EB3D8143AC1}"/>
              </a:ext>
            </a:extLst>
          </p:cNvPr>
          <p:cNvSpPr/>
          <p:nvPr/>
        </p:nvSpPr>
        <p:spPr>
          <a:xfrm>
            <a:off x="6023945" y="2502716"/>
            <a:ext cx="951728" cy="3350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B79F28-1537-43D5-BF2B-5153C244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2" y="1200804"/>
            <a:ext cx="484499" cy="48449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C2D3F7-75D5-4416-8BDD-C7488BDA6E7D}"/>
              </a:ext>
            </a:extLst>
          </p:cNvPr>
          <p:cNvSpPr/>
          <p:nvPr/>
        </p:nvSpPr>
        <p:spPr bwMode="auto">
          <a:xfrm>
            <a:off x="4933576" y="1227573"/>
            <a:ext cx="5795041" cy="4220504"/>
          </a:xfrm>
          <a:prstGeom prst="roundRect">
            <a:avLst>
              <a:gd name="adj" fmla="val 3326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ECDA0-D232-4B14-BB80-44D6790C4412}"/>
              </a:ext>
            </a:extLst>
          </p:cNvPr>
          <p:cNvSpPr txBox="1"/>
          <p:nvPr/>
        </p:nvSpPr>
        <p:spPr>
          <a:xfrm>
            <a:off x="5477337" y="1217286"/>
            <a:ext cx="2215991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仮想ネットワーク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E1E4BCA-28FE-4DF3-AF5E-D7A08218FA38}"/>
              </a:ext>
            </a:extLst>
          </p:cNvPr>
          <p:cNvSpPr/>
          <p:nvPr/>
        </p:nvSpPr>
        <p:spPr bwMode="auto">
          <a:xfrm>
            <a:off x="5096739" y="1883411"/>
            <a:ext cx="2727350" cy="3400403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7B899B-5A69-424A-9897-5C1922A1818A}"/>
              </a:ext>
            </a:extLst>
          </p:cNvPr>
          <p:cNvSpPr txBox="1"/>
          <p:nvPr/>
        </p:nvSpPr>
        <p:spPr>
          <a:xfrm>
            <a:off x="5185864" y="1837353"/>
            <a:ext cx="1387239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8" name="図 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8B55A96-3080-45D0-8B46-E10389C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2714028"/>
            <a:ext cx="644868" cy="6448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996670-36DF-4A3D-8BE5-138A6F50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63" y="3534310"/>
            <a:ext cx="709355" cy="7093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E83678E-ED61-4B90-80DC-C678F6A5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99" y="3369704"/>
            <a:ext cx="1038566" cy="1038566"/>
          </a:xfrm>
          <a:prstGeom prst="rect">
            <a:avLst/>
          </a:prstGeom>
        </p:spPr>
      </p:pic>
      <p:pic>
        <p:nvPicPr>
          <p:cNvPr id="13" name="図 12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4ADD9A-9CAB-45F6-BBE6-8BBB7CD1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4275510"/>
            <a:ext cx="644868" cy="644868"/>
          </a:xfrm>
          <a:prstGeom prst="rect">
            <a:avLst/>
          </a:prstGeom>
        </p:spPr>
      </p:pic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9AB97E2-AEA0-4BFD-8B8F-3B6B398C397A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5095852" y="2440451"/>
            <a:ext cx="497848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7B26D7F-267E-4D9A-8457-157436A8EAAA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167637" y="3575869"/>
            <a:ext cx="354279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A7C68C-10F9-4D27-9B95-20B0B02B2233}"/>
              </a:ext>
            </a:extLst>
          </p:cNvPr>
          <p:cNvSpPr txBox="1"/>
          <p:nvPr/>
        </p:nvSpPr>
        <p:spPr>
          <a:xfrm>
            <a:off x="2468949" y="3008304"/>
            <a:ext cx="1831271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 IP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FQDN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55CA0C-2975-4D74-AA8C-6E0EDEB1A4B0}"/>
              </a:ext>
            </a:extLst>
          </p:cNvPr>
          <p:cNvSpPr txBox="1"/>
          <p:nvPr/>
        </p:nvSpPr>
        <p:spPr>
          <a:xfrm>
            <a:off x="3529633" y="4157761"/>
            <a:ext cx="1568378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Balancer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33CEC3-7849-46ED-BC8C-78491B68B21A}"/>
              </a:ext>
            </a:extLst>
          </p:cNvPr>
          <p:cNvSpPr txBox="1"/>
          <p:nvPr/>
        </p:nvSpPr>
        <p:spPr>
          <a:xfrm>
            <a:off x="5221657" y="3374339"/>
            <a:ext cx="2727350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VM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(demo-web01)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3CF33E-ECB5-421E-9FE5-97E3DE8CDCF7}"/>
              </a:ext>
            </a:extLst>
          </p:cNvPr>
          <p:cNvSpPr txBox="1"/>
          <p:nvPr/>
        </p:nvSpPr>
        <p:spPr>
          <a:xfrm>
            <a:off x="5440887" y="4899985"/>
            <a:ext cx="2424382" cy="491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VM (demo-web02)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CF4F96B-CD28-420B-8813-31D97E7C8F50}"/>
              </a:ext>
            </a:extLst>
          </p:cNvPr>
          <p:cNvSpPr/>
          <p:nvPr/>
        </p:nvSpPr>
        <p:spPr bwMode="auto">
          <a:xfrm>
            <a:off x="8023710" y="1883410"/>
            <a:ext cx="2547340" cy="3400404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51DC0F9-BBA2-4492-9B41-5DD141A21F6E}"/>
              </a:ext>
            </a:extLst>
          </p:cNvPr>
          <p:cNvSpPr txBox="1"/>
          <p:nvPr/>
        </p:nvSpPr>
        <p:spPr>
          <a:xfrm>
            <a:off x="8015176" y="1883410"/>
            <a:ext cx="1223733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38" name="図 3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3B40D59-0CEC-4FD5-9DD8-2C816423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27" y="3266604"/>
            <a:ext cx="644868" cy="64486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3378A73-1DAD-4E48-8D3B-2CD6AFCCD5C3}"/>
              </a:ext>
            </a:extLst>
          </p:cNvPr>
          <p:cNvSpPr txBox="1"/>
          <p:nvPr/>
        </p:nvSpPr>
        <p:spPr>
          <a:xfrm>
            <a:off x="8855458" y="3809031"/>
            <a:ext cx="1690206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SQL Server VM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(demo-db01)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919F16C-0103-4C36-B5D9-159964AD3D8E}"/>
              </a:ext>
            </a:extLst>
          </p:cNvPr>
          <p:cNvCxnSpPr>
            <a:stCxn id="8" idx="3"/>
            <a:endCxn id="38" idx="1"/>
          </p:cNvCxnSpPr>
          <p:nvPr/>
        </p:nvCxnSpPr>
        <p:spPr>
          <a:xfrm>
            <a:off x="6834579" y="3036462"/>
            <a:ext cx="2543548" cy="55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CB53DDC-C157-4E05-9ADD-305B3F903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3" y="5603787"/>
            <a:ext cx="526559" cy="49884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8461E049-1E22-4C40-A43D-6FE65ED8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39" y="2826237"/>
            <a:ext cx="347212" cy="440367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1011A621-7E75-4868-B2C6-3A13B467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0" y="4400284"/>
            <a:ext cx="347212" cy="440367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8879A1-91EB-4103-81AB-9D357791A6D8}"/>
              </a:ext>
            </a:extLst>
          </p:cNvPr>
          <p:cNvSpPr txBox="1"/>
          <p:nvPr/>
        </p:nvSpPr>
        <p:spPr>
          <a:xfrm>
            <a:off x="7058965" y="5632252"/>
            <a:ext cx="2789866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可用性セット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(demo-web-as)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FAFB3FD-40E8-4AD0-8B0A-C9E3179A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92" y="3226526"/>
            <a:ext cx="347212" cy="440367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9EFACD4-D639-4754-8549-1905AE3560A4}"/>
              </a:ext>
            </a:extLst>
          </p:cNvPr>
          <p:cNvSpPr txBox="1"/>
          <p:nvPr/>
        </p:nvSpPr>
        <p:spPr>
          <a:xfrm>
            <a:off x="5098011" y="2268993"/>
            <a:ext cx="1063433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80, 3389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8DCB75B-AD7F-48DF-8CDC-EF4498293AE6}"/>
              </a:ext>
            </a:extLst>
          </p:cNvPr>
          <p:cNvSpPr txBox="1"/>
          <p:nvPr/>
        </p:nvSpPr>
        <p:spPr>
          <a:xfrm>
            <a:off x="5188350" y="3822534"/>
            <a:ext cx="864660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80, 22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8E7D07-A7EB-4083-8737-6A5C0AE52D43}"/>
              </a:ext>
            </a:extLst>
          </p:cNvPr>
          <p:cNvSpPr txBox="1"/>
          <p:nvPr/>
        </p:nvSpPr>
        <p:spPr>
          <a:xfrm>
            <a:off x="7955496" y="2601265"/>
            <a:ext cx="1262205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1433, 3389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D3FCC33-C052-4FDC-B8D4-7137C1DF79A5}"/>
              </a:ext>
            </a:extLst>
          </p:cNvPr>
          <p:cNvCxnSpPr>
            <a:endCxn id="10" idx="1"/>
          </p:cNvCxnSpPr>
          <p:nvPr/>
        </p:nvCxnSpPr>
        <p:spPr>
          <a:xfrm flipV="1">
            <a:off x="804891" y="3888987"/>
            <a:ext cx="2359108" cy="101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図 64" descr="シルエ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B026174-BE9C-472D-AB8E-845E0A38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4" y="3913380"/>
            <a:ext cx="780290" cy="780290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AF119D9-FDCF-444B-81FF-126D878DA2AE}"/>
              </a:ext>
            </a:extLst>
          </p:cNvPr>
          <p:cNvSpPr txBox="1"/>
          <p:nvPr/>
        </p:nvSpPr>
        <p:spPr>
          <a:xfrm>
            <a:off x="1023406" y="3864162"/>
            <a:ext cx="1023357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</a:t>
            </a:r>
            <a:endParaRPr kumimoji="1" lang="en-US" altLang="ja-JP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993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E61D725C-1A0A-434D-9B09-16526E8E8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67" y="0"/>
            <a:ext cx="503816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973F083-12E4-47D1-9E0C-7D6B7F4A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89578E0-DE38-4C6E-92F1-571FEA519917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D5C2D627-28ED-40F0-ADCF-9494C0927679}"/>
              </a:ext>
            </a:extLst>
          </p:cNvPr>
          <p:cNvSpPr/>
          <p:nvPr/>
        </p:nvSpPr>
        <p:spPr>
          <a:xfrm>
            <a:off x="5006226" y="-71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3AB91F0C-F270-4313-A550-4A4D2BFBF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38" y="1519918"/>
            <a:ext cx="3550723" cy="2702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9F5D13D-D855-4928-B751-EA6D9C5352AD}"/>
              </a:ext>
            </a:extLst>
          </p:cNvPr>
          <p:cNvCxnSpPr>
            <a:cxnSpLocks/>
          </p:cNvCxnSpPr>
          <p:nvPr/>
        </p:nvCxnSpPr>
        <p:spPr>
          <a:xfrm flipV="1">
            <a:off x="7638251" y="3684977"/>
            <a:ext cx="2778387" cy="355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060C1B0D-413F-4D31-94FA-25F4A2D76F72}"/>
              </a:ext>
            </a:extLst>
          </p:cNvPr>
          <p:cNvSpPr/>
          <p:nvPr/>
        </p:nvSpPr>
        <p:spPr>
          <a:xfrm>
            <a:off x="5046691" y="2730011"/>
            <a:ext cx="5165022" cy="538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614EF88-787D-4E84-8ED7-006FACF9C3E1}"/>
              </a:ext>
            </a:extLst>
          </p:cNvPr>
          <p:cNvSpPr/>
          <p:nvPr/>
        </p:nvSpPr>
        <p:spPr>
          <a:xfrm>
            <a:off x="5041138" y="6328988"/>
            <a:ext cx="5165022" cy="538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462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C6762A-14B7-49A8-8860-91027689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918766"/>
            <a:ext cx="9160030" cy="5020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524FB-33B0-426D-8D22-606BEEA822B1}"/>
              </a:ext>
            </a:extLst>
          </p:cNvPr>
          <p:cNvSpPr/>
          <p:nvPr/>
        </p:nvSpPr>
        <p:spPr>
          <a:xfrm>
            <a:off x="2379690" y="1303655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775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6AE3CA-4A2C-4C28-B38A-C899B586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328590"/>
            <a:ext cx="5291176" cy="310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005ACB7-5A04-44A7-9BD4-79BAB44D8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" y="3602908"/>
            <a:ext cx="6143670" cy="308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8DEA405-ED6E-417E-9512-64C8EE025B81}"/>
              </a:ext>
            </a:extLst>
          </p:cNvPr>
          <p:cNvSpPr/>
          <p:nvPr/>
        </p:nvSpPr>
        <p:spPr>
          <a:xfrm>
            <a:off x="901318" y="4457513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B45B044-E055-426D-9DDE-D8434124D4BE}"/>
              </a:ext>
            </a:extLst>
          </p:cNvPr>
          <p:cNvSpPr/>
          <p:nvPr/>
        </p:nvSpPr>
        <p:spPr>
          <a:xfrm>
            <a:off x="2472506" y="855835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0F34115-2970-42B4-B182-ACB4C188CDC3}"/>
              </a:ext>
            </a:extLst>
          </p:cNvPr>
          <p:cNvSpPr/>
          <p:nvPr/>
        </p:nvSpPr>
        <p:spPr>
          <a:xfrm>
            <a:off x="902432" y="5595704"/>
            <a:ext cx="5293751" cy="55816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B4C1FA6-99D4-4321-9739-29A8F129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4" y="137468"/>
            <a:ext cx="5063895" cy="658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D926A17-6455-49B0-9A7F-E7D54627BB92}"/>
              </a:ext>
            </a:extLst>
          </p:cNvPr>
          <p:cNvSpPr/>
          <p:nvPr/>
        </p:nvSpPr>
        <p:spPr>
          <a:xfrm>
            <a:off x="7276960" y="11267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1E3C46C-6058-46CD-BBAE-F7B42D689D72}"/>
              </a:ext>
            </a:extLst>
          </p:cNvPr>
          <p:cNvSpPr/>
          <p:nvPr/>
        </p:nvSpPr>
        <p:spPr>
          <a:xfrm>
            <a:off x="7276960" y="15912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041D183-0171-4B88-885A-CAB4A75446F5}"/>
              </a:ext>
            </a:extLst>
          </p:cNvPr>
          <p:cNvSpPr/>
          <p:nvPr/>
        </p:nvSpPr>
        <p:spPr>
          <a:xfrm>
            <a:off x="7276959" y="2031997"/>
            <a:ext cx="4774503" cy="2049024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EEE11D8-7C09-4DED-B430-57C77227DB35}"/>
              </a:ext>
            </a:extLst>
          </p:cNvPr>
          <p:cNvSpPr/>
          <p:nvPr/>
        </p:nvSpPr>
        <p:spPr>
          <a:xfrm>
            <a:off x="7272129" y="4816514"/>
            <a:ext cx="4774503" cy="1803701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4059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72406-7114-4B0A-B169-9E132382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9" y="3081335"/>
            <a:ext cx="866781" cy="695330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26EF416-EF97-4E3C-9EA6-26BFC47F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218520"/>
            <a:ext cx="5652653" cy="34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99C4F67-B58C-4E61-8F9A-FA4707A9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63" y="218520"/>
            <a:ext cx="5546567" cy="562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5575B66-AC18-4F07-8F8C-D437B4A814BD}"/>
              </a:ext>
            </a:extLst>
          </p:cNvPr>
          <p:cNvSpPr/>
          <p:nvPr/>
        </p:nvSpPr>
        <p:spPr>
          <a:xfrm>
            <a:off x="2333960" y="530254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E941F4D-C4C6-4E2D-898E-C718A61827F9}"/>
              </a:ext>
            </a:extLst>
          </p:cNvPr>
          <p:cNvSpPr/>
          <p:nvPr/>
        </p:nvSpPr>
        <p:spPr>
          <a:xfrm>
            <a:off x="214083" y="269331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2FA5F5A-D41D-4996-B3F5-8BBE17CD63E4}"/>
              </a:ext>
            </a:extLst>
          </p:cNvPr>
          <p:cNvSpPr/>
          <p:nvPr/>
        </p:nvSpPr>
        <p:spPr>
          <a:xfrm>
            <a:off x="6319581" y="1846240"/>
            <a:ext cx="2304250" cy="11286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9888D13-EFF4-43C3-B6FB-00FA668ABD58}"/>
              </a:ext>
            </a:extLst>
          </p:cNvPr>
          <p:cNvSpPr/>
          <p:nvPr/>
        </p:nvSpPr>
        <p:spPr>
          <a:xfrm>
            <a:off x="6356664" y="3688849"/>
            <a:ext cx="5313880" cy="48344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7574E6F-7553-49A5-8FA2-788A6ACF7720}"/>
              </a:ext>
            </a:extLst>
          </p:cNvPr>
          <p:cNvSpPr/>
          <p:nvPr/>
        </p:nvSpPr>
        <p:spPr>
          <a:xfrm>
            <a:off x="6356664" y="4281556"/>
            <a:ext cx="5313880" cy="11665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691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191E158-57F1-4022-A3B1-32DCDD0BA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6" y="174304"/>
            <a:ext cx="5216943" cy="420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79530B4-DA90-4E21-B2DE-A06C053C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60" y="174304"/>
            <a:ext cx="6129116" cy="447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6C117E4-A1B2-4686-B09E-2CF760F3498D}"/>
              </a:ext>
            </a:extLst>
          </p:cNvPr>
          <p:cNvSpPr/>
          <p:nvPr/>
        </p:nvSpPr>
        <p:spPr>
          <a:xfrm>
            <a:off x="2885187" y="564890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6DEB2B1-D100-4609-9F01-7201AB14A857}"/>
              </a:ext>
            </a:extLst>
          </p:cNvPr>
          <p:cNvSpPr/>
          <p:nvPr/>
        </p:nvSpPr>
        <p:spPr>
          <a:xfrm>
            <a:off x="292989" y="3503801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281DD24-113D-4C44-9BE2-7706327ECB29}"/>
              </a:ext>
            </a:extLst>
          </p:cNvPr>
          <p:cNvSpPr/>
          <p:nvPr/>
        </p:nvSpPr>
        <p:spPr>
          <a:xfrm>
            <a:off x="5807098" y="1910528"/>
            <a:ext cx="5858429" cy="122059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4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27D9774-D5A9-41F6-B4B2-03A57D18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" y="83096"/>
            <a:ext cx="5451483" cy="439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F72F3B6-49E8-42A0-A962-00752DAB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83096"/>
            <a:ext cx="5546567" cy="643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588B987-5035-482D-8308-083C97F74CB6}"/>
              </a:ext>
            </a:extLst>
          </p:cNvPr>
          <p:cNvSpPr/>
          <p:nvPr/>
        </p:nvSpPr>
        <p:spPr>
          <a:xfrm>
            <a:off x="2760496" y="509472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89A538D-5550-4E6E-8DB1-1AE62ACC37D1}"/>
              </a:ext>
            </a:extLst>
          </p:cNvPr>
          <p:cNvSpPr/>
          <p:nvPr/>
        </p:nvSpPr>
        <p:spPr>
          <a:xfrm>
            <a:off x="230643" y="3732402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950E31B-5928-4031-BDE3-B930693C7240}"/>
              </a:ext>
            </a:extLst>
          </p:cNvPr>
          <p:cNvSpPr/>
          <p:nvPr/>
        </p:nvSpPr>
        <p:spPr>
          <a:xfrm>
            <a:off x="6096000" y="2617111"/>
            <a:ext cx="5299364" cy="117210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5116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8591E72-9636-41C3-B718-31B2EAF8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50" y="816107"/>
            <a:ext cx="6776321" cy="444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465C76B-BDD7-4483-905F-909CE405AD3E}"/>
              </a:ext>
            </a:extLst>
          </p:cNvPr>
          <p:cNvSpPr/>
          <p:nvPr/>
        </p:nvSpPr>
        <p:spPr>
          <a:xfrm>
            <a:off x="3696798" y="1151787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82523AB-36C4-4A76-82FA-F8416BC0FA4B}"/>
              </a:ext>
            </a:extLst>
          </p:cNvPr>
          <p:cNvSpPr/>
          <p:nvPr/>
        </p:nvSpPr>
        <p:spPr>
          <a:xfrm>
            <a:off x="1135350" y="321932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CD305B-BBF5-4101-BA31-E17B75737610}"/>
              </a:ext>
            </a:extLst>
          </p:cNvPr>
          <p:cNvSpPr/>
          <p:nvPr/>
        </p:nvSpPr>
        <p:spPr>
          <a:xfrm>
            <a:off x="3794589" y="3186236"/>
            <a:ext cx="2469575" cy="50742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42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4459E81-995C-43E0-989A-0D97250B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6" y="1514607"/>
            <a:ext cx="6360121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A24B5A-025F-4F45-B510-0D2E4F0A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03" y="1514606"/>
            <a:ext cx="6360121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E8F1594-C1DF-4E5F-AE54-624DC2F90C61}"/>
              </a:ext>
            </a:extLst>
          </p:cNvPr>
          <p:cNvSpPr/>
          <p:nvPr/>
        </p:nvSpPr>
        <p:spPr>
          <a:xfrm>
            <a:off x="2388468" y="1746427"/>
            <a:ext cx="2469575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A8EF01C-28AE-49AF-8187-FB469A809763}"/>
              </a:ext>
            </a:extLst>
          </p:cNvPr>
          <p:cNvSpPr/>
          <p:nvPr/>
        </p:nvSpPr>
        <p:spPr>
          <a:xfrm>
            <a:off x="9122358" y="1701710"/>
            <a:ext cx="2469575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197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3E7A87E-E0E5-4107-9C2E-371565A4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5" y="305173"/>
            <a:ext cx="6100807" cy="3290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AB13BAF-50B9-481A-87E6-077636F8E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06" y="244943"/>
            <a:ext cx="5036571" cy="333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08972B02-8308-4019-93A5-A16C810E3C18}"/>
              </a:ext>
            </a:extLst>
          </p:cNvPr>
          <p:cNvSpPr/>
          <p:nvPr/>
        </p:nvSpPr>
        <p:spPr>
          <a:xfrm>
            <a:off x="6523506" y="631620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2C03BDE-31E4-4C81-9144-C5FBB7A6785B}"/>
              </a:ext>
            </a:extLst>
          </p:cNvPr>
          <p:cNvSpPr/>
          <p:nvPr/>
        </p:nvSpPr>
        <p:spPr>
          <a:xfrm>
            <a:off x="160035" y="2009245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91F43CA-E285-44FD-8A8D-C563A92EE50F}"/>
              </a:ext>
            </a:extLst>
          </p:cNvPr>
          <p:cNvSpPr/>
          <p:nvPr/>
        </p:nvSpPr>
        <p:spPr>
          <a:xfrm>
            <a:off x="2201006" y="2562510"/>
            <a:ext cx="4059836" cy="563971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1AD2F79-C842-44AC-BA8C-5C0498786F0E}"/>
              </a:ext>
            </a:extLst>
          </p:cNvPr>
          <p:cNvSpPr/>
          <p:nvPr/>
        </p:nvSpPr>
        <p:spPr>
          <a:xfrm>
            <a:off x="6611506" y="1285991"/>
            <a:ext cx="1721767" cy="563971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14272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265DBF9-356B-4C0B-A734-2CD5D880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69" y="952869"/>
            <a:ext cx="7284011" cy="2575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A80F3A36-EA3A-411B-BB45-19CC46FEB879}"/>
              </a:ext>
            </a:extLst>
          </p:cNvPr>
          <p:cNvSpPr/>
          <p:nvPr/>
        </p:nvSpPr>
        <p:spPr>
          <a:xfrm>
            <a:off x="5368438" y="1277723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3D9992-6C85-48E6-A826-9ABDF99E0134}"/>
              </a:ext>
            </a:extLst>
          </p:cNvPr>
          <p:cNvSpPr/>
          <p:nvPr/>
        </p:nvSpPr>
        <p:spPr>
          <a:xfrm>
            <a:off x="3501217" y="2347172"/>
            <a:ext cx="1109111" cy="4237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067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55186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, 空 が含まれている画像&#10;&#10;高い精度で生成された説明">
            <a:extLst>
              <a:ext uri="{FF2B5EF4-FFF2-40B4-BE49-F238E27FC236}">
                <a16:creationId xmlns:a16="http://schemas.microsoft.com/office/drawing/2014/main" id="{15004FDF-42D3-4894-B889-C16C9311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64" y="1373966"/>
            <a:ext cx="9677471" cy="411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89192F1-24A6-45D1-ADEA-873C202E8B92}"/>
              </a:ext>
            </a:extLst>
          </p:cNvPr>
          <p:cNvSpPr/>
          <p:nvPr/>
        </p:nvSpPr>
        <p:spPr>
          <a:xfrm>
            <a:off x="4273347" y="1562447"/>
            <a:ext cx="1245905" cy="534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6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3367995D-6B27-4DE5-A214-2CCABDC409C8}"/>
              </a:ext>
            </a:extLst>
          </p:cNvPr>
          <p:cNvSpPr/>
          <p:nvPr/>
        </p:nvSpPr>
        <p:spPr>
          <a:xfrm>
            <a:off x="2151851" y="596079"/>
            <a:ext cx="8596456" cy="5149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ポータルが古い</a:t>
            </a:r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F46E06F4-2CA1-4C7B-8683-42EE2A8CC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88" y="265197"/>
            <a:ext cx="3437100" cy="2860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5B4D2F7-DF3D-4DD2-9DAB-A16073321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6033"/>
            <a:ext cx="3550723" cy="2702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9" name="図 8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FB8E4DC-0C41-484A-843D-ED721E127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0" y="292574"/>
            <a:ext cx="5031634" cy="621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C7970A7-DCCF-4590-AAFC-1F6E8AE5BC66}"/>
              </a:ext>
            </a:extLst>
          </p:cNvPr>
          <p:cNvCxnSpPr>
            <a:cxnSpLocks/>
          </p:cNvCxnSpPr>
          <p:nvPr/>
        </p:nvCxnSpPr>
        <p:spPr>
          <a:xfrm flipV="1">
            <a:off x="2447526" y="2332541"/>
            <a:ext cx="3594462" cy="10964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485FF54-92FB-4C5C-BBD5-B8EEA87F5E61}"/>
              </a:ext>
            </a:extLst>
          </p:cNvPr>
          <p:cNvCxnSpPr>
            <a:cxnSpLocks/>
          </p:cNvCxnSpPr>
          <p:nvPr/>
        </p:nvCxnSpPr>
        <p:spPr>
          <a:xfrm>
            <a:off x="2726774" y="4342031"/>
            <a:ext cx="3369226" cy="2901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FD933813-CEFC-45A5-811F-052E38C36AD8}"/>
              </a:ext>
            </a:extLst>
          </p:cNvPr>
          <p:cNvSpPr/>
          <p:nvPr/>
        </p:nvSpPr>
        <p:spPr>
          <a:xfrm>
            <a:off x="287610" y="23487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98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A35C0F92-F0C7-4E8F-A883-EC1D0C95B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94" y="299545"/>
            <a:ext cx="5506218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C27AA6B0-AA49-4EB5-B87A-B8F74DED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0" y="299545"/>
            <a:ext cx="5420481" cy="296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50145E8-44C1-4591-96AE-CB3BB1E2E401}"/>
              </a:ext>
            </a:extLst>
          </p:cNvPr>
          <p:cNvSpPr/>
          <p:nvPr/>
        </p:nvSpPr>
        <p:spPr>
          <a:xfrm>
            <a:off x="616131" y="338906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F2670E09-C166-400F-9751-AB2A5C614923}"/>
              </a:ext>
            </a:extLst>
          </p:cNvPr>
          <p:cNvSpPr/>
          <p:nvPr/>
        </p:nvSpPr>
        <p:spPr>
          <a:xfrm>
            <a:off x="6698439" y="283120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20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D8DCE81-DFAC-43A7-A731-1A7B434D6341}"/>
              </a:ext>
            </a:extLst>
          </p:cNvPr>
          <p:cNvSpPr/>
          <p:nvPr/>
        </p:nvSpPr>
        <p:spPr>
          <a:xfrm>
            <a:off x="2151851" y="596079"/>
            <a:ext cx="8596456" cy="51497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ポータルが古い</a:t>
            </a:r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53</Words>
  <Application>Microsoft Office PowerPoint</Application>
  <PresentationFormat>ワイド画面</PresentationFormat>
  <Paragraphs>21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5" baseType="lpstr">
      <vt:lpstr>游ゴシック</vt:lpstr>
      <vt:lpstr>游ゴシック Light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79</cp:revision>
  <dcterms:created xsi:type="dcterms:W3CDTF">2018-08-20T06:35:44Z</dcterms:created>
  <dcterms:modified xsi:type="dcterms:W3CDTF">2018-10-31T09:20:12Z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